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0"/>
    <p:restoredTop sz="94703"/>
  </p:normalViewPr>
  <p:slideViewPr>
    <p:cSldViewPr snapToGrid="0">
      <p:cViewPr>
        <p:scale>
          <a:sx n="135" d="100"/>
          <a:sy n="135" d="100"/>
        </p:scale>
        <p:origin x="95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2F62-3A34-239A-0B12-90FE234E5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B3258-A2A2-2EEB-8C1D-6D84058DA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36B1C-9752-0452-ADE0-E29B55CE2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2E8B-C22E-8543-A769-4AC179B01479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0974C-0F08-96DA-E39D-457933A1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F2383-2A3E-6F88-4807-E50DB991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C17-35B9-1D4B-9F74-0883893B8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3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140A-A0B8-5EEC-67AF-F761C785C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9576E-784F-3B69-913A-91C4CE1A1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1EEC-42BE-EB1A-4E1D-4B0E7299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2E8B-C22E-8543-A769-4AC179B01479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C7CB4-5963-9E27-678C-59630A95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BECA-E2B8-1030-21C6-71BC2489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C17-35B9-1D4B-9F74-0883893B8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8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71CCB1-B77C-F2AC-CF78-8D79851810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6D6A6-DEBA-B5C6-58DB-87113980E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AB392-719E-159B-02F4-A780267A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2E8B-C22E-8543-A769-4AC179B01479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3E536-5994-E447-D756-00503DE4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546A8-1223-0E3E-80BA-6B7E25C2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C17-35B9-1D4B-9F74-0883893B8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EA1D-1DDE-F5E4-A9D8-AB9A9C15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E28D6-F201-4AFE-BCF1-43C01608B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DD5DC-F077-941D-AEA6-E6BF84BE7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2E8B-C22E-8543-A769-4AC179B01479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DD92A-6EBE-4D06-A492-587D9284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0C7CD-8C36-EC06-72F3-770A167C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C17-35B9-1D4B-9F74-0883893B8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5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0B05-EB2B-1526-4EA7-6741CB28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3E888-BC28-A107-DEF3-6C5847430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4E01F-DF67-6AFE-48F6-E8E57C91E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2E8B-C22E-8543-A769-4AC179B01479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D7429-D62D-E2DB-9E20-1AFC4B44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A4D1B-6D7E-A4CC-CDA2-E22C35BD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C17-35B9-1D4B-9F74-0883893B8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2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AD8A-BD80-AC5B-439F-F3B9B003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04236-2646-3B04-953C-F3BFD9C07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109D3-4159-7E07-0FB2-ED881BA0C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7D6FE-9E38-98C8-A397-3C07B8C4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2E8B-C22E-8543-A769-4AC179B01479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94331-7956-B318-8D02-76AB999C2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F9F23-F075-6F7D-E179-608CB03B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C17-35B9-1D4B-9F74-0883893B8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2BA6-98ED-27FE-C786-97572A8B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6AADA-76A8-5FF7-ED87-FD5EC2215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06F29-6EE5-4E1D-29C9-2BB4C42D7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C58B43-B889-A717-60F1-DF405A7E0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74D38-4D0E-AE63-7898-387E2652F7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503D0B-B9A2-1C09-A0AB-24E145B1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2E8B-C22E-8543-A769-4AC179B01479}" type="datetimeFigureOut">
              <a:rPr lang="en-US" smtClean="0"/>
              <a:t>10/9/23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9610D-E56F-CCA3-1B7A-ABFE035C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64DBFB-9070-8325-AD7F-BC859766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C17-35B9-1D4B-9F74-0883893B8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5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58D84-D324-6C4F-7B39-660E539F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3DB38-F128-96B4-198B-6D7AB0BC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2E8B-C22E-8543-A769-4AC179B01479}" type="datetimeFigureOut">
              <a:rPr lang="en-US" smtClean="0"/>
              <a:t>10/9/23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22DDF-1503-FA98-5E15-E9C36307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F23BD-2633-D8EE-39A7-0562A84F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C17-35B9-1D4B-9F74-0883893B8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1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EA78FC-14EB-73ED-D66B-ACA986AC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2E8B-C22E-8543-A769-4AC179B01479}" type="datetimeFigureOut">
              <a:rPr lang="en-US" smtClean="0"/>
              <a:t>10/9/23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9E335-CF47-F5D7-21F6-779BE284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70B28-D529-4402-825B-CDEEAA26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C17-35B9-1D4B-9F74-0883893B8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3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0986-2BFF-05D0-1F72-3BE5304C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25BFC-4BF8-1BB2-6A8D-2995AC8AE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6A069-D1F4-2653-AFF4-1F754B6A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71E48-D58A-8A2E-B3AF-34D1DD48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2E8B-C22E-8543-A769-4AC179B01479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B23B1-1FA4-BF76-76ED-51822E12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DDB4B-33B8-CF2A-587D-A4A30160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C17-35B9-1D4B-9F74-0883893B8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4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FC317-9B36-7A1B-3CEA-127B0168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36690D-FC00-B39D-92D7-29FC276E1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5A99E-5D06-4A20-5C02-AF94E6C4E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86F83-D57C-2950-0C06-FCA89013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2E8B-C22E-8543-A769-4AC179B01479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D0CB3-F8D6-BAF0-AFD5-E5816C08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0DA65-9C20-1C4E-3993-E5B26A3B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FC17-35B9-1D4B-9F74-0883893B8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9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F0D3D0-C7FE-B232-B303-8BF76429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D4F73-E877-26F8-94DF-0B5A97684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858F2-F0E4-213E-4EEB-446E4A04E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12E8B-C22E-8543-A769-4AC179B01479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7ABBC-69A4-383D-780B-5E82F7DE4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5D52F-494E-1121-69C2-0B8347AFE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FC17-35B9-1D4B-9F74-0883893B8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D05FBA-794A-F393-5F85-70988DAC9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312" y="-91440"/>
            <a:ext cx="12423392" cy="696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6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F0164B-ECC0-AFAE-AECC-96C03D86248B}"/>
              </a:ext>
            </a:extLst>
          </p:cNvPr>
          <p:cNvSpPr/>
          <p:nvPr/>
        </p:nvSpPr>
        <p:spPr>
          <a:xfrm>
            <a:off x="0" y="1197204"/>
            <a:ext cx="2969443" cy="3067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35D4E-2263-E720-AC85-39D1BCC4351A}"/>
              </a:ext>
            </a:extLst>
          </p:cNvPr>
          <p:cNvSpPr txBox="1">
            <a:spLocks/>
          </p:cNvSpPr>
          <p:nvPr/>
        </p:nvSpPr>
        <p:spPr>
          <a:xfrm>
            <a:off x="433633" y="4534293"/>
            <a:ext cx="11206712" cy="952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Show other works by the same artist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(Help students understand the overall style)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29B46-17A0-77CB-2A6F-1446D8CDC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71" y="-77774"/>
            <a:ext cx="12433958" cy="766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1A7A84-E97B-9F9F-47CB-9370D9288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882" y="268783"/>
            <a:ext cx="7772400" cy="68958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401A98-BEA7-B0FB-D87E-AF82A0C8C1F9}"/>
              </a:ext>
            </a:extLst>
          </p:cNvPr>
          <p:cNvSpPr/>
          <p:nvPr/>
        </p:nvSpPr>
        <p:spPr>
          <a:xfrm>
            <a:off x="3082565" y="1197204"/>
            <a:ext cx="2969443" cy="3067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627AD2-43FA-9069-2056-1870FF8AAEB5}"/>
              </a:ext>
            </a:extLst>
          </p:cNvPr>
          <p:cNvSpPr/>
          <p:nvPr/>
        </p:nvSpPr>
        <p:spPr>
          <a:xfrm>
            <a:off x="6174556" y="1197204"/>
            <a:ext cx="2969443" cy="3067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3846F2-8489-EACF-EB01-E05F20213FB0}"/>
              </a:ext>
            </a:extLst>
          </p:cNvPr>
          <p:cNvSpPr/>
          <p:nvPr/>
        </p:nvSpPr>
        <p:spPr>
          <a:xfrm>
            <a:off x="9247695" y="1197204"/>
            <a:ext cx="2969443" cy="3067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2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66B0E2-7D83-095F-694C-1B25D66CA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2742"/>
            <a:ext cx="5618804" cy="6245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335D4E-2263-E720-AC85-39D1BCC4351A}"/>
              </a:ext>
            </a:extLst>
          </p:cNvPr>
          <p:cNvSpPr txBox="1">
            <a:spLocks/>
          </p:cNvSpPr>
          <p:nvPr/>
        </p:nvSpPr>
        <p:spPr>
          <a:xfrm>
            <a:off x="6337072" y="1508288"/>
            <a:ext cx="5333311" cy="4722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Creating Art</a:t>
            </a:r>
            <a:endParaRPr lang="en-US" sz="43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PROJECT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Include project instructions here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Remind students to sign their name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Show samples of finished project </a:t>
            </a:r>
            <a:b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slide as well as real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Explain materials to be used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Explain any special clean up instructions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Remind students what to do as they finish (leave to dry, turn them in,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29B46-17A0-77CB-2A6F-1446D8CDC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271" y="-77774"/>
            <a:ext cx="12433958" cy="7663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8ED9A5-DBDA-4F5D-9796-48E0EE9E5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162" y="305398"/>
            <a:ext cx="7772400" cy="60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65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66B0E2-7D83-095F-694C-1B25D66CA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2742"/>
            <a:ext cx="5618804" cy="6245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335D4E-2263-E720-AC85-39D1BCC4351A}"/>
              </a:ext>
            </a:extLst>
          </p:cNvPr>
          <p:cNvSpPr txBox="1">
            <a:spLocks/>
          </p:cNvSpPr>
          <p:nvPr/>
        </p:nvSpPr>
        <p:spPr>
          <a:xfrm>
            <a:off x="6337072" y="1508288"/>
            <a:ext cx="5333311" cy="4798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Additional Slides</a:t>
            </a:r>
            <a:endParaRPr lang="en-US" sz="43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 IDEAS YOU COULD INCLUDE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Timeline (artist birth, death, date of art creation)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Quote (famous words by artist)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Gear (is there any cool gear available showing the art? Examples: Starry Night scarf, Romero Britto coffee mug, Frida Kahlo t-shirt, Piet Mondrian building)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Vocabulary (any new words to learn, about art, the time period,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(Dual Language can use this to highlight art words and grow vocabulary in both)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29B46-17A0-77CB-2A6F-1446D8CDC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271" y="-77774"/>
            <a:ext cx="12433958" cy="7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2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17DA6-D623-C5FB-5274-B612E16D0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025" y="-154767"/>
            <a:ext cx="4147954" cy="70447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1453E0-9B9D-4F2B-CC75-653229E57DA8}"/>
              </a:ext>
            </a:extLst>
          </p:cNvPr>
          <p:cNvSpPr/>
          <p:nvPr/>
        </p:nvSpPr>
        <p:spPr>
          <a:xfrm>
            <a:off x="0" y="0"/>
            <a:ext cx="825788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4FE748-81E8-A075-8CE8-DB0E6A79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963" y="3149752"/>
            <a:ext cx="4147954" cy="81785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Artist photo or another painting here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2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A8BC-C084-95FC-7A24-228ACAE06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514" y="1183921"/>
            <a:ext cx="8469285" cy="817852"/>
          </a:xfrm>
        </p:spPr>
        <p:txBody>
          <a:bodyPr>
            <a:norm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Important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B1ECB-103A-B2C5-F15C-2A4895C0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516" y="2136710"/>
            <a:ext cx="8129848" cy="4351338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Important Notes</a:t>
            </a:r>
          </a:p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following presentation template is intended as a guideline.</a:t>
            </a:r>
          </a:p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use the ideas that seem age appropriate to  your students. </a:t>
            </a:r>
          </a:p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Kindly remember that any copyrighted images you use are for educational purposes only and must not be shared or re-distributed.</a:t>
            </a:r>
          </a:p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cartoon illustrations within this sample presentation are copyrighted by Natalia Rodriguez and offered as a courtesy for </a:t>
            </a:r>
            <a:b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by volunteers at Indian Trace Elementary Meet The Masters  2023–2024. They may not be reproduced, re-distributed or sold through any electronic or analog means.</a:t>
            </a:r>
          </a:p>
        </p:txBody>
      </p:sp>
    </p:spTree>
    <p:extLst>
      <p:ext uri="{BB962C8B-B14F-4D97-AF65-F5344CB8AC3E}">
        <p14:creationId xmlns:p14="http://schemas.microsoft.com/office/powerpoint/2010/main" val="383838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B2E7F8-5EC6-F4DB-5631-7BFB92074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3" y="2857500"/>
            <a:ext cx="2535968" cy="36355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F0164B-ECC0-AFAE-AECC-96C03D86248B}"/>
              </a:ext>
            </a:extLst>
          </p:cNvPr>
          <p:cNvSpPr/>
          <p:nvPr/>
        </p:nvSpPr>
        <p:spPr>
          <a:xfrm>
            <a:off x="3103178" y="0"/>
            <a:ext cx="549263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CC3A0A-746F-F087-B945-F2D8861D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307" y="3020074"/>
            <a:ext cx="5279098" cy="81785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 Art Image Here</a:t>
            </a:r>
            <a:b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(option A)</a:t>
            </a:r>
          </a:p>
        </p:txBody>
      </p:sp>
    </p:spTree>
    <p:extLst>
      <p:ext uri="{BB962C8B-B14F-4D97-AF65-F5344CB8AC3E}">
        <p14:creationId xmlns:p14="http://schemas.microsoft.com/office/powerpoint/2010/main" val="24854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B2E7F8-5EC6-F4DB-5631-7BFB92074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3" y="2857500"/>
            <a:ext cx="2535968" cy="36355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F0164B-ECC0-AFAE-AECC-96C03D86248B}"/>
              </a:ext>
            </a:extLst>
          </p:cNvPr>
          <p:cNvSpPr/>
          <p:nvPr/>
        </p:nvSpPr>
        <p:spPr>
          <a:xfrm>
            <a:off x="3103178" y="0"/>
            <a:ext cx="90888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CC3A0A-746F-F087-B945-F2D8861D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668" y="3020074"/>
            <a:ext cx="5279098" cy="81785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 Art Image Here</a:t>
            </a:r>
            <a:b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(option B)</a:t>
            </a:r>
          </a:p>
        </p:txBody>
      </p:sp>
    </p:spTree>
    <p:extLst>
      <p:ext uri="{BB962C8B-B14F-4D97-AF65-F5344CB8AC3E}">
        <p14:creationId xmlns:p14="http://schemas.microsoft.com/office/powerpoint/2010/main" val="10411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F0164B-ECC0-AFAE-AECC-96C03D8624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2E7F8-5EC6-F4DB-5631-7BFB92074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36" y="4064131"/>
            <a:ext cx="2535968" cy="36355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ACC3A0A-746F-F087-B945-F2D8861D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451" y="3020074"/>
            <a:ext cx="5279098" cy="81785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 Art Image Here</a:t>
            </a:r>
            <a:b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(option C)</a:t>
            </a:r>
          </a:p>
        </p:txBody>
      </p:sp>
    </p:spTree>
    <p:extLst>
      <p:ext uri="{BB962C8B-B14F-4D97-AF65-F5344CB8AC3E}">
        <p14:creationId xmlns:p14="http://schemas.microsoft.com/office/powerpoint/2010/main" val="153071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F0164B-ECC0-AFAE-AECC-96C03D86248B}"/>
              </a:ext>
            </a:extLst>
          </p:cNvPr>
          <p:cNvSpPr/>
          <p:nvPr/>
        </p:nvSpPr>
        <p:spPr>
          <a:xfrm>
            <a:off x="0" y="0"/>
            <a:ext cx="549263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CC3A0A-746F-F087-B945-F2D8861D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9" y="3020074"/>
            <a:ext cx="5279098" cy="81785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 Art Image Here</a:t>
            </a:r>
            <a:b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(Crop as needed)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35D4E-2263-E720-AC85-39D1BCC4351A}"/>
              </a:ext>
            </a:extLst>
          </p:cNvPr>
          <p:cNvSpPr txBox="1">
            <a:spLocks/>
          </p:cNvSpPr>
          <p:nvPr/>
        </p:nvSpPr>
        <p:spPr>
          <a:xfrm>
            <a:off x="6361247" y="659876"/>
            <a:ext cx="5279098" cy="5043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Let’s Ask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painting about?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it a clear subject / theme?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it realistic or not?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colors like? 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lines do you see?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shapes / forms do you see?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emotions do you feel?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techniques / materials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you think were used?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you like it?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 / Woman?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(Add/Use questions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relevant to the project)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4367C-E601-F82A-408E-89C6B32A7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713" y="4045316"/>
            <a:ext cx="1563043" cy="255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5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F0164B-ECC0-AFAE-AECC-96C03D86248B}"/>
              </a:ext>
            </a:extLst>
          </p:cNvPr>
          <p:cNvSpPr/>
          <p:nvPr/>
        </p:nvSpPr>
        <p:spPr>
          <a:xfrm>
            <a:off x="0" y="0"/>
            <a:ext cx="549263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CC3A0A-746F-F087-B945-F2D8861D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9" y="3149752"/>
            <a:ext cx="5279098" cy="81785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Artist Photo or Portrait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35D4E-2263-E720-AC85-39D1BCC4351A}"/>
              </a:ext>
            </a:extLst>
          </p:cNvPr>
          <p:cNvSpPr txBox="1">
            <a:spLocks/>
          </p:cNvSpPr>
          <p:nvPr/>
        </p:nvSpPr>
        <p:spPr>
          <a:xfrm>
            <a:off x="6361247" y="1197204"/>
            <a:ext cx="5279098" cy="5213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Artist Name</a:t>
            </a:r>
          </a:p>
          <a:p>
            <a:pPr>
              <a:lnSpc>
                <a:spcPct val="130000"/>
              </a:lnSpc>
            </a:pP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BORN: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City, Country</a:t>
            </a:r>
          </a:p>
          <a:p>
            <a:pPr>
              <a:lnSpc>
                <a:spcPct val="130000"/>
              </a:lnSpc>
            </a:pP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DIED: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City, Country</a:t>
            </a:r>
          </a:p>
          <a:p>
            <a:pPr>
              <a:lnSpc>
                <a:spcPct val="130000"/>
              </a:lnSpc>
            </a:pP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YEARS: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XXXX–XXXX (Age)</a:t>
            </a:r>
          </a:p>
          <a:p>
            <a:pPr>
              <a:lnSpc>
                <a:spcPct val="130000"/>
              </a:lnSpc>
            </a:pP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Style: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Style Here</a:t>
            </a:r>
            <a:b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 information about the artist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Childhood, family, influences, </a:t>
            </a:r>
            <a:b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background, education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Important milestones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the artist well known for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influence has the artist had </a:t>
            </a:r>
            <a:b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world of art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29B46-17A0-77CB-2A6F-1446D8CDC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71" y="-77774"/>
            <a:ext cx="12433958" cy="766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26D78B-9205-71D9-62B1-CF1C40CE1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658" y="319539"/>
            <a:ext cx="1274098" cy="1120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E3DDDE-126E-1DD4-E054-79415C843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212" y="4006491"/>
            <a:ext cx="1894788" cy="25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F0164B-ECC0-AFAE-AECC-96C03D86248B}"/>
              </a:ext>
            </a:extLst>
          </p:cNvPr>
          <p:cNvSpPr/>
          <p:nvPr/>
        </p:nvSpPr>
        <p:spPr>
          <a:xfrm>
            <a:off x="0" y="0"/>
            <a:ext cx="1226427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29B46-17A0-77CB-2A6F-1446D8CDC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71" y="-77774"/>
            <a:ext cx="12433958" cy="7663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C9C25E-05B9-8C61-270E-6CC0658C6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567" y="221648"/>
            <a:ext cx="7239000" cy="762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7389522-8BDE-17A1-E59A-32A1311A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51" y="2075059"/>
            <a:ext cx="10515600" cy="3101376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 a world map showing </a:t>
            </a:r>
            <a:br>
              <a:rPr lang="en-US" sz="3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country the artist is from</a:t>
            </a:r>
            <a:br>
              <a:rPr lang="en-US" sz="3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(ex: </a:t>
            </a:r>
            <a:r>
              <a:rPr lang="en-US" sz="3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ontheworldmap.com</a:t>
            </a:r>
            <a:r>
              <a:rPr lang="en-US" sz="3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EC00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TIP1: Search “Country  Name on the world map”</a:t>
            </a:r>
            <a:br>
              <a:rPr lang="en-US" sz="2000" dirty="0">
                <a:solidFill>
                  <a:srgbClr val="EC00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EC00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TIP2: Show Flag of country artist is from</a:t>
            </a:r>
            <a:endParaRPr lang="en-US" sz="2000" dirty="0">
              <a:solidFill>
                <a:srgbClr val="EC008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193C1A-FDA7-DA1F-D27D-AF0EA2169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694" y="3672527"/>
            <a:ext cx="2944305" cy="275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6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F0164B-ECC0-AFAE-AECC-96C03D86248B}"/>
              </a:ext>
            </a:extLst>
          </p:cNvPr>
          <p:cNvSpPr/>
          <p:nvPr/>
        </p:nvSpPr>
        <p:spPr>
          <a:xfrm>
            <a:off x="0" y="0"/>
            <a:ext cx="549263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CC3A0A-746F-F087-B945-F2D8861D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9" y="3149752"/>
            <a:ext cx="5279098" cy="81785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Painting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35D4E-2263-E720-AC85-39D1BCC4351A}"/>
              </a:ext>
            </a:extLst>
          </p:cNvPr>
          <p:cNvSpPr txBox="1">
            <a:spLocks/>
          </p:cNvSpPr>
          <p:nvPr/>
        </p:nvSpPr>
        <p:spPr>
          <a:xfrm>
            <a:off x="6361247" y="1197204"/>
            <a:ext cx="5279098" cy="5213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Artist Name</a:t>
            </a:r>
          </a:p>
          <a:p>
            <a:pPr>
              <a:lnSpc>
                <a:spcPct val="120000"/>
              </a:lnSpc>
            </a:pPr>
            <a:r>
              <a:rPr lang="en-US" sz="17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Name / Title of Painting</a:t>
            </a:r>
          </a:p>
          <a:p>
            <a:pPr>
              <a:lnSpc>
                <a:spcPct val="120000"/>
              </a:lnSpc>
            </a:pPr>
            <a:r>
              <a:rPr lang="en-US" sz="17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Size: </a:t>
            </a: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XX" width x XX height</a:t>
            </a:r>
          </a:p>
          <a:p>
            <a:pPr>
              <a:lnSpc>
                <a:spcPct val="120000"/>
              </a:lnSpc>
            </a:pPr>
            <a:r>
              <a:rPr lang="en-US" sz="17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Medium: </a:t>
            </a: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Medium here</a:t>
            </a:r>
          </a:p>
          <a:p>
            <a:pPr>
              <a:lnSpc>
                <a:spcPct val="120000"/>
              </a:lnSpc>
            </a:pPr>
            <a:r>
              <a:rPr lang="en-US" sz="17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Year: </a:t>
            </a: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XXXX (Year the painting was done)</a:t>
            </a:r>
          </a:p>
          <a:p>
            <a:pPr>
              <a:lnSpc>
                <a:spcPct val="120000"/>
              </a:lnSpc>
            </a:pPr>
            <a:r>
              <a:rPr lang="en-US" sz="17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Original: </a:t>
            </a: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Museum or collection where </a:t>
            </a:r>
            <a:b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painting is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7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is this painting important to artist or history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did the artist use colors, strokes, textures, </a:t>
            </a:r>
            <a:r>
              <a:rPr lang="en-US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17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Did anything influence the artist in particular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the real story behind the painting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Anything important about the time period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 it been sold at auction? When? How much?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insights about the painting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29B46-17A0-77CB-2A6F-1446D8CDC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71" y="-77774"/>
            <a:ext cx="12433958" cy="7663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64F88A-3DF2-DF0A-AB93-7FC54BB44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654" y="305398"/>
            <a:ext cx="1297102" cy="113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08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590</Words>
  <Application>Microsoft Macintosh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Important Notes</vt:lpstr>
      <vt:lpstr>Place Art Image Here (option A)</vt:lpstr>
      <vt:lpstr>Place Art Image Here (option B)</vt:lpstr>
      <vt:lpstr>Place Art Image Here (option C)</vt:lpstr>
      <vt:lpstr>Place Art Image Here (Crop as needed)</vt:lpstr>
      <vt:lpstr>Artist Photo or Portrait</vt:lpstr>
      <vt:lpstr>Add a world map showing  the country the artist is from  (ex: ontheworldmap.com)  TIP1: Search “Country  Name on the world map” TIP2: Show Flag of country artist is from</vt:lpstr>
      <vt:lpstr>Painting</vt:lpstr>
      <vt:lpstr>PowerPoint Presentation</vt:lpstr>
      <vt:lpstr>PowerPoint Presentation</vt:lpstr>
      <vt:lpstr>PowerPoint Presentation</vt:lpstr>
      <vt:lpstr>Artist photo or another painting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Rodriguez</dc:creator>
  <cp:lastModifiedBy>Natalia Rodriguez</cp:lastModifiedBy>
  <cp:revision>1</cp:revision>
  <dcterms:created xsi:type="dcterms:W3CDTF">2023-10-10T02:13:46Z</dcterms:created>
  <dcterms:modified xsi:type="dcterms:W3CDTF">2023-10-10T02:45:15Z</dcterms:modified>
</cp:coreProperties>
</file>